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7" autoAdjust="0"/>
  </p:normalViewPr>
  <p:slideViewPr>
    <p:cSldViewPr>
      <p:cViewPr varScale="1">
        <p:scale>
          <a:sx n="100" d="100"/>
          <a:sy n="100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en-US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malenkaya-strana.do95.ru</a:t>
            </a:r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 при наличии заключения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ППК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выдается в районном отделе образования, который находится по адресу: с.п. Знаменское, ул. Московская, д. 5: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заведующему                    МБДОУ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Магамадовой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Иман</a:t>
            </a:r>
            <a:r>
              <a:rPr lang="ru-RU" sz="64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Мусаиповне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Телефон: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89679527114</a:t>
            </a:r>
          </a:p>
          <a:p>
            <a:pPr algn="l"/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МБДОУ: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ЧР 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Надтеречный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с.Гва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рдейское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ул.Базарная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6/а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№2 «Маленькая страна»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с.п.Гвардейское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46</Words>
  <Application>Microsoft Office PowerPoint</Application>
  <PresentationFormat>Экран (4:3)</PresentationFormat>
  <Paragraphs>71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14</cp:revision>
  <dcterms:created xsi:type="dcterms:W3CDTF">2021-10-20T10:26:20Z</dcterms:created>
  <dcterms:modified xsi:type="dcterms:W3CDTF">2021-11-15T07:53:53Z</dcterms:modified>
</cp:coreProperties>
</file>