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1D8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433" autoAdjust="0"/>
  </p:normalViewPr>
  <p:slideViewPr>
    <p:cSldViewPr snapToGrid="0">
      <p:cViewPr>
        <p:scale>
          <a:sx n="75" d="100"/>
          <a:sy n="75" d="100"/>
        </p:scale>
        <p:origin x="-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4479633" y="996663"/>
            <a:ext cx="184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ru-RU" sz="6000" dirty="0">
              <a:ln w="6350">
                <a:noFill/>
              </a:ln>
              <a:solidFill>
                <a:srgbClr val="1D8E9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22753" cy="3222582"/>
          </a:xfrm>
          <a:prstGeom prst="rect">
            <a:avLst/>
          </a:prstGeom>
          <a:solidFill>
            <a:srgbClr val="7FD13B"/>
          </a:solidFill>
          <a:ln w="55000" cap="flat" cmpd="thickThin" algn="ctr">
            <a:solidFill>
              <a:srgbClr val="C00000"/>
            </a:solidFill>
            <a:prstDash val="solid"/>
          </a:ln>
          <a:effectLst/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228554" y="3641183"/>
            <a:ext cx="8715436" cy="2925872"/>
          </a:xfrm>
          <a:prstGeom prst="rect">
            <a:avLst/>
          </a:prstGeom>
          <a:solidFill>
            <a:srgbClr val="FF7C80"/>
          </a:solidFill>
          <a:ln w="6350" cap="flat" cmpd="sng" algn="ctr">
            <a:solidFill>
              <a:srgbClr val="C00000"/>
            </a:solidFill>
            <a:prstDash val="solid"/>
            <a:miter lim="800000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ПАМЯТКА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УВАЖАЕМЫЕ РОДИТЕЛИ!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lvl="0" algn="ctr">
              <a:buClr>
                <a:srgbClr val="7FD13B"/>
              </a:buClr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ИНТЕРНЕТ</a:t>
            </a:r>
            <a:r>
              <a:rPr lang="ru-RU" sz="6400" b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en-US" sz="6400" b="1" u="sng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angelochki.do95.ru</a:t>
            </a:r>
            <a:endParaRPr kumimoji="0" lang="ru-RU" sz="6400" b="1" i="0" u="sng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0" i="0" u="none" strike="noStrike" kern="1200" cap="none" spc="0" normalizeH="0" baseline="0" noProof="0" dirty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58"/>
    </mc:Choice>
    <mc:Fallback xmlns="">
      <p:transition spd="slow" advTm="8258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14281" y="307752"/>
            <a:ext cx="8715436" cy="6242495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C0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70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35"/>
    </mc:Choice>
    <mc:Fallback xmlns="">
      <p:transition spd="slow" advTm="853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98580" y="392885"/>
            <a:ext cx="8472196" cy="6072230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НАШИ УСЛУГИ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детей с ОВЗ и детей-инвалидов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речевые игры;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игры на координацию;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— игровые занятия на развитие внимания.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педагога-психолога.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медсестры.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воспитателя.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музыкального руководителя.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1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Для родителей: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консультации специалистов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семинары, тренинги для родителей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совместные занятия с детьми.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НАШИ ПРЕИМУЩЕСТВА: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высококвалифицированные сотрудники;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работа с родителями и детьми;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подготовка к школе;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— адаптация и социализация ребенка.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206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68"/>
    </mc:Choice>
    <mc:Fallback xmlns="">
      <p:transition spd="slow" advTm="846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98580" y="373223"/>
            <a:ext cx="8602824" cy="6046237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предложений. 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Вы можете обратиться к заведующему МБДОУ</a:t>
            </a:r>
            <a:r>
              <a:rPr kumimoji="0" lang="en-US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Ибрагимовой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Залине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Мерлуевне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_________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Телефон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_8(965) 581-91-14____________________________________________________________</a:t>
            </a:r>
            <a:endParaRPr kumimoji="0" lang="ru-RU" sz="6400" b="1" i="0" u="sng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Адрес МБДОУ: </a:t>
            </a:r>
            <a:r>
              <a:rPr lang="ru-RU" sz="64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ЧР, </a:t>
            </a:r>
            <a:r>
              <a:rPr kumimoji="0" lang="ru-RU" sz="6400" b="1" i="0" u="sng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Надтеречный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район, с.</a:t>
            </a:r>
            <a:r>
              <a:rPr kumimoji="0" lang="ru-RU" sz="6400" b="1" i="0" u="sng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Братс</a:t>
            </a:r>
            <a:r>
              <a:rPr kumimoji="0" lang="ru-RU" sz="6400" b="1" i="0" u="sng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кое, ул.</a:t>
            </a:r>
            <a:r>
              <a:rPr kumimoji="0" lang="ru-RU" sz="6400" b="1" i="0" u="sng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А.А.Кадырова,53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МБДОУ 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«Детский 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сад 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«Ангелочки»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с.п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Братское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» обучает 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МБДОУ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lang="ru-RU" sz="64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Заключение ППК выдают в районном отделе образования.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Адрес: Чеченская республика,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с.Знаменское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ул. Московская 5.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56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56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73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14"/>
    </mc:Choice>
    <mc:Fallback xmlns="">
      <p:transition spd="slow" advTm="8314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840" y="590652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 слайда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54563" y="317241"/>
            <a:ext cx="8490858" cy="5861886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lang="ru-RU" sz="6400" b="1" dirty="0">
                <a:solidFill>
                  <a:srgbClr val="4E5B6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r>
              <a:rPr kumimoji="0" lang="ru-RU" sz="6400" b="1" i="0" u="none" strike="noStrike" kern="1200" cap="all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МЕТОДЫ И ФОРМЫ РАБОТЫ С ДЕТЬМИ</a:t>
            </a: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64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Сказкотерапия</a:t>
            </a: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64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663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40"/>
    </mc:Choice>
    <mc:Fallback xmlns="">
      <p:transition spd="slow" advTm="874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76840" y="590652"/>
            <a:ext cx="3183308" cy="570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Текст слайда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373223" y="363580"/>
            <a:ext cx="8397553" cy="5773984"/>
          </a:xfrm>
          <a:prstGeom prst="rect">
            <a:avLst/>
          </a:prstGeom>
          <a:solidFill>
            <a:srgbClr val="FF7C80"/>
          </a:solidFill>
          <a:ln w="9525" cap="flat" cmpd="sng" algn="ctr">
            <a:solidFill>
              <a:srgbClr val="FF0000"/>
            </a:solidFill>
            <a:prstDash val="solid"/>
          </a:ln>
          <a:effectLst>
            <a:outerShdw blurRad="50800" dist="38100" dir="5400000" rotWithShape="0">
              <a:srgbClr val="000000">
                <a:alpha val="35000"/>
              </a:srgbClr>
            </a:outerShdw>
          </a:effectLst>
        </p:spPr>
        <p:txBody>
          <a:bodyPr vert="horz" lIns="45720" rIns="45720">
            <a:normAutofit fontScale="25000" lnSpcReduction="20000"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29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endParaRPr kumimoji="0" lang="ru-RU" sz="6600" b="0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6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5B6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ru-RU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Игротерапия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7200" b="1" i="0" u="none" strike="noStrike" kern="120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Психогимнастика</a:t>
            </a: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marL="0" marR="64008" lvl="0" indent="0" algn="just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Arial" pitchFamily="34" charset="0"/>
              <a:buChar char="•"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Арт-терапия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64008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7FD13B"/>
              </a:buClr>
              <a:buSzPct val="68000"/>
              <a:buFont typeface="Wingdings 3"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4E5B6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619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36"/>
    </mc:Choice>
    <mc:Fallback xmlns="">
      <p:transition spd="slow" advTm="9236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44</Words>
  <Application>Microsoft Office PowerPoint</Application>
  <PresentationFormat>Экран (4:3)</PresentationFormat>
  <Paragraphs>72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Зарема</cp:lastModifiedBy>
  <cp:revision>45</cp:revision>
  <dcterms:created xsi:type="dcterms:W3CDTF">2013-11-19T05:52:05Z</dcterms:created>
  <dcterms:modified xsi:type="dcterms:W3CDTF">2025-10-16T11:42:40Z</dcterms:modified>
</cp:coreProperties>
</file>