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377" autoAdjust="0"/>
  </p:normalViewPr>
  <p:slideViewPr>
    <p:cSldViewPr>
      <p:cViewPr varScale="1">
        <p:scale>
          <a:sx n="100" d="100"/>
          <a:sy n="100" d="100"/>
        </p:scale>
        <p:origin x="-19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4966C-0921-4B6E-8B50-E2E1BC14B1AB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229E4-F5E0-46EE-A243-0935841327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496"/>
            <a:ext cx="8715436" cy="28575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«ИНТЕРНЕТ»:</a:t>
            </a:r>
            <a:r>
              <a:rPr lang="en-US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angelochki</a:t>
            </a:r>
            <a:r>
              <a:rPr lang="ru-RU" sz="7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7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ru-RU" sz="7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95.</a:t>
            </a:r>
            <a:r>
              <a:rPr lang="en-US" sz="72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endParaRPr lang="ru-RU" sz="72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601105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072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учреждения при наличии при наличии заключения </a:t>
            </a:r>
            <a:r>
              <a:rPr lang="ru-RU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ППк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которая выдается в МУ «Отдел образования администрации </a:t>
            </a:r>
            <a:r>
              <a:rPr lang="ru-RU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Надтеречного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муниципального района»;</a:t>
            </a:r>
            <a:endParaRPr lang="ru-RU" sz="2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2151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УСЛУГИ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с ОВЗ и детей-инвалидов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речевые игры;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координацию;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внимания.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педагога-психолога.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медсестры.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воспитателя.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музыкального руководителя.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тренинги для родителей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совместные занятия с детьми.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НАШИ ПРЕИМУЩЕСТВА: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высококвалифицированные сотрудники;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работа с родителями и детьми;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подготовка к школе;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адаптация и социализация ребенка.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 Вы можете обратиться к заведующему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МБДОУ «Детский сад «Ангелочки» с.п. Братское» Ибрагимовой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Залине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Мерлуевне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8 963 581 91 14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 МБДОУ: 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ЧР,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Надтеречный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район, с. Братское,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ул.А.А.Кадырова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д.53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Детский сад «Ангелочки» с.п. Братское»  обучает 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МБДОУ,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algn="l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6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 ФОРМЫ РАБОТЫ С ДЕТЬМИ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600" dirty="0" smtClean="0"/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Арт-терапия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126</TotalTime>
  <Words>46</Words>
  <Application>Microsoft Office PowerPoint</Application>
  <PresentationFormat>Экран (4:3)</PresentationFormat>
  <Paragraphs>71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РџРђРњРЇРўРљРђ РґР»СЏ СЃРµРјРµР№, РёРјРµСЋС‰РёС… РґРµС‚РµР№ СЃ РѕРіСЂР°РЅРёС‡РµРЅРЅС‹РјРё РІРѕР·РјРѕР¶РЅРѕСЃС‚СЏРјРё Р·РґРѕСЂРѕРІСЊСЏ Рё РґРµС‚РµР№-РёРЅРІР°Р»РёРґРѕРІ СЂР°РЅРЅРµРіРѕ Рё РґРѕС€РєРѕР»СЊРЅРѕРіРѕ РІРѕР·СЂР°СЃС‚Р°, РїРѕ РІРѕРїСЂРѕСЃР°Рј РїРѕР»СѓС‡РµРЅРёСЏ СѓСЃР»СѓРі РґРѕС€РєРѕР»СЊРЅРѕРіРѕ РѕР±СЂР°Р·РѕРІР°РЅРёСЏ В    РЈР’РђР–РђР•РњР«Р• Р РћР”РРўР•Р›Р! Р’ РќРђРЁР•Рњ Р”РћРЁРљРћР›Р¬РќРћРњ РЈР§Р Р•Р–Р”Р•РќРР Р¤РЈРќРљР¦РРћРќРР РЈР•Рў РЎРћР¦РРђР›Р¬РќРђРЇ РџРћР”Р”Р•Р Р–РљРђ Р”Р›РЇ Р”Р•РўР•Р™-РРќР’РђР›РР”РћР’ Р Р”Р•РўР•Р™ РЎ РћР“Р РђРќРР§Р•РќРќР«РњР Р’РћР—РњРћР–РќРћРЎРўРЇРњР Р—Р”РћР РћР’Р¬РЇ. РџР РР“Р›РђРЁРђР•Рњ Р’РђРЎ Р Р’РђРЁР•Р“Рћ Р Р•Р‘Р•РќРљРђ РџРћРЎР•РўРРўР¬ РќРђРЁ Р”Р•РўРЎРљРР™ РЎРђР”, РЎ Р”Р•РЇРўР•Р›Р¬РќРћРЎРўР¬Р® РљРћРўРћР РћР“Рћ РњРћР–РќРћ РћР—РќРђРљРћРњРРўР¬РЎРЇ Р’ РЎР•РўР В«РРќРўР•Р РќР•РўВ»:___________________________________________________ _______________________________________________________________________ В   РќР°С€Рё РїРµРґР°РіРѕРіРё РѕРєР°Р·С‹РІР°СЋС‚ РєРѕРЅСЃСѓР»СЊС‚Р°С‚РёРІРЅСѓСЋ Рё РјРµС‚РѕРґРёС‡РµСЃРєСѓСЋ РїРѕРјРѕС‰СЊ СЃРµРјСЊСЏРј, РІРѕСЃРїРёС‚С‹РІР°СЋС‰РёРј РґРµС‚РµР№ РґРѕС€РєРѕР»СЊРЅРѕРіРѕ РІРѕР·СЂР°СЃС‚Р° СЃ РѕРіСЂР°РЅРёС‡РµРЅРЅС‹РјРё РІРѕР·РјРѕР¶РЅРѕСЃС‚СЏРјРё Р·РґРѕСЂРѕРІСЊСЏ Рё РґРµС‚РµР№-РёРЅРІР°Р»РёРґРѕРІ, РїРѕ РІРѕРїСЂРѕСЃР°Рј РІРѕСЃРїРёС‚Р°РЅРёСЏ, РѕР±СѓС‡РµРЅРёСЏ Рё СЂР°Р·РІРёС‚РёСЏ РґРµС‚РµР№.  Р’ СЃРѕРѕС‚РІРµС‚СЃС‚РІРёРё СЃ Р¤РµРґРµСЂР°Р»СЊРЅС‹Рј Р·Р°РєРѕРЅРѕРј РѕС‚ 24.11.1995Рі. в„–181-Р¤Р— СЃС‚. 19 В«Рћ СЃРѕС†РёР°Р»СЊРЅРѕР№ Р·Р°С‰РёС‚Рµ РёРЅРІР°Р»РёРґРѕРІ РІ Р Р¤В» РѕР±РµСЃРїРµС‡РёРІР°РµС‚СЃСЏ РїРѕР»СѓС‡РµРЅРёРµ РґРµС‚СЊРјРё-РёРЅРІР°Р»РёРґР°РјРё РѕР±С‰РµРґРѕСЃС‚СѓРїРЅРѕРіРѕ Рё Р±РµСЃРїР»Р°С‚РЅРѕРіРѕ РґРѕС€РєРѕР»СЊРЅРѕРіРѕ РѕР±СЂР°Р·РѕРІР°РЅРёСЏ.   Р¤РµРґРµСЂР°Р»СЊРЅС‹Р№ Р·Р°РєРѕРЅ РѕС‚ 29.12.2012 в„–273-Р¤Р— В«РћР± РѕР±СЂР°Р·РѕРІР°РЅРёРё РІ Р РѕСЃСЃРёР№СЃРєРѕР№ Р¤РµРґРµСЂР°С†РёРёВ» РїСЂРµРґСѓСЃРјР°С‚СЂРёРІР°РµС‚ РґР»СЏ РґРµС‚РµР№-РёРЅРІР°Р»РёРґРѕРІ СЃР»РµРґСѓСЋС‰РёРµ Р»СЊРіРѕС‚С‹: - РѕСЃРІРѕР±РѕР¶РґРµРЅРёРµ РѕС‚ СЂРѕРґРёС‚РµР»СЊСЃРєРѕР№ РїР»Р°С‚С‹ Р·Р° РїСЂРёСЃРјРѕС‚СЂ Рё СѓС…РѕРґ Р·Р°</dc:title>
  <dc:creator>Пользователь</dc:creator>
  <cp:lastModifiedBy>Пользователь</cp:lastModifiedBy>
  <cp:revision>16</cp:revision>
  <dcterms:created xsi:type="dcterms:W3CDTF">2021-10-20T10:26:20Z</dcterms:created>
  <dcterms:modified xsi:type="dcterms:W3CDTF">2021-11-12T12:14:15Z</dcterms:modified>
</cp:coreProperties>
</file>