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7" r:id="rId3"/>
    <p:sldId id="278" r:id="rId4"/>
    <p:sldId id="276" r:id="rId5"/>
    <p:sldId id="285" r:id="rId6"/>
    <p:sldId id="258" r:id="rId7"/>
    <p:sldId id="259" r:id="rId8"/>
    <p:sldId id="271" r:id="rId9"/>
    <p:sldId id="279" r:id="rId10"/>
    <p:sldId id="280" r:id="rId11"/>
    <p:sldId id="283" r:id="rId12"/>
    <p:sldId id="281" r:id="rId13"/>
    <p:sldId id="275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CEE3A-79FB-4CDB-8699-16C30121FD73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9CBFD-C518-4E99-834E-F156BC405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18BD-5B5A-44DD-90D4-37B6E409B52D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4D5B-2E6C-4211-BC40-36FC219D1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ekolyata-kostroma-sledo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142852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«Детский сад «Ангелочки» с.п.Братское»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на КОНКУРС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Лучший стенд(уголок)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Эколята-дошколята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молодые защитники природы»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Аминат\Desktop\istockphoto-466297440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3" name="Picture 5" descr="C:\Users\Аминат\Pictures\IMG-20210419-WA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0"/>
            <a:ext cx="535305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минат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1428736"/>
            <a:ext cx="727236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85918" y="100010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рисунка на асфальте 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дружат с Природой»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минат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C:\Users\Аминат\Desktop\презентация эколята\IMG-20210419-WA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572296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78579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«Уроки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Эколят-Дошколят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по теме «Раздельный сбор отходов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минат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4357718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00306"/>
            <a:ext cx="4214842" cy="314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00166" y="857232"/>
            <a:ext cx="6643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по воспитанию любви, бережного и уважительного отношения к Природе осуществляется на занятиях, в процессе наблюдений, целевых экскурсий, чтение художественных произведений, различных игр и развлечений, трудовой и продуктивной деятельности.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минат\Desktop\презентация эколята\IMG-20210419-WA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30869">
            <a:off x="214282" y="214290"/>
            <a:ext cx="3857620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C:\Users\Аминат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4" name="Picture 2" descr="C:\Users\Аминат\Desktop\презентация эколята\IMG-20210419-WA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30869">
            <a:off x="366682" y="366690"/>
            <a:ext cx="3857620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Аминат\Desktop\презентация эколята\IMG-20210419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07843">
            <a:off x="4768428" y="327002"/>
            <a:ext cx="4000528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C:\Users\Аминат\Desktop\презентация эколята\IMG-20210419-WA00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9118">
            <a:off x="214282" y="3571876"/>
            <a:ext cx="4143372" cy="3071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Аминат\Desktop\презентация эколята\IMG-20210419-WA00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28165">
            <a:off x="4643438" y="3500438"/>
            <a:ext cx="4400549" cy="3143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andom-160321190956-thumbnail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857364"/>
            <a:ext cx="56436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у ребенка богатого внутреннего мира и системы ценностных отношений к природе, ее животному и растительному миру, развитие внутренней потребности любви к природе и, как следствие бережного отношения к ней, воспитание у ребенка культуры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природолюбия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Расширять и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обогощать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знания детей о мире природы как целостной системы;</a:t>
            </a: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Формировать осознанное бережное отношение детей к природе; способствовать  развитию понимания ребенком неразделимого единства человека и природы, понимание общечеловеческой ценности природы. </a:t>
            </a: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Развивать умение делать выводы; </a:t>
            </a: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Воспитывать навыки поведения в природе;</a:t>
            </a:r>
          </a:p>
          <a:p>
            <a:pPr marL="342900" indent="-342900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Воспитывать чувство сопереживания и желания помочь.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ndom-160321190956-thumbnail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857364"/>
            <a:ext cx="5715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Воспитание любви к природе, его животному и растительному миру, должно осуществляться постоянно, потому что формирование отношения к стране и государству, где живет человек, начинается с детства.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является начальным звеном системы образования. Здесь мы формируем у детей первичное представление об окружающем мире, экологической культуре, культуру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природолюбия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отношение к родной природе,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малой родине, своему отечеству.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этой целью наш детский сад принял участие в 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конкурсе на лучший стенд(уголок)</a:t>
            </a:r>
          </a:p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Эколята-Дошколята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в рамках  федерального природоохранного социально-образовательного проекта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Эколята-Дошколята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минат\Desktop\ds-04126-ekolyata-06x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минат\Desktop\презентация эколята\IMG-20210419-WA0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минат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123" name="Picture 3" descr="C:\Users\Аминат\Pictures\IMG-20210419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8786874" cy="5786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C:\Users\Аминат\Pictures\IMG-20210419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" y="642918"/>
            <a:ext cx="795655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минат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6147" name="Picture 3" descr="C:\Users\Аминат\Pictures\IMG-20210419-WA0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8858312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</TotalTime>
  <Words>288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Аминат</dc:creator>
  <cp:lastModifiedBy>Аминат</cp:lastModifiedBy>
  <cp:revision>25</cp:revision>
  <dcterms:created xsi:type="dcterms:W3CDTF">2021-04-19T09:04:39Z</dcterms:created>
  <dcterms:modified xsi:type="dcterms:W3CDTF">2021-04-19T13:02:51Z</dcterms:modified>
</cp:coreProperties>
</file>