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3" r:id="rId2"/>
    <p:sldId id="277" r:id="rId3"/>
    <p:sldId id="278" r:id="rId4"/>
    <p:sldId id="276" r:id="rId5"/>
    <p:sldId id="285" r:id="rId6"/>
    <p:sldId id="258" r:id="rId7"/>
    <p:sldId id="259" r:id="rId8"/>
    <p:sldId id="271" r:id="rId9"/>
    <p:sldId id="279" r:id="rId10"/>
    <p:sldId id="280" r:id="rId11"/>
    <p:sldId id="283" r:id="rId12"/>
    <p:sldId id="281" r:id="rId13"/>
    <p:sldId id="275" r:id="rId14"/>
    <p:sldId id="28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673" autoAdjust="0"/>
  </p:normalViewPr>
  <p:slideViewPr>
    <p:cSldViewPr>
      <p:cViewPr>
        <p:scale>
          <a:sx n="80" d="100"/>
          <a:sy n="80" d="100"/>
        </p:scale>
        <p:origin x="-1522" y="-14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CEE3A-79FB-4CDB-8699-16C30121FD73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9CBFD-C518-4E99-834E-F156BC405E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618BD-5B5A-44DD-90D4-37B6E409B52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B4D5B-2E6C-4211-BC40-36FC219D18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yekolyata-kostroma-sledov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8662" y="142852"/>
            <a:ext cx="75009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«Детский сад «Ангелочки» с.п.Братское»</a:t>
            </a:r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ПРЕЗЕНТАЦИЯ на КОНКУРС</a:t>
            </a:r>
          </a:p>
          <a:p>
            <a:pPr algn="ctr"/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Лучший стенд(уголок)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Эколята-дошколята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молодые защитники природы»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Аминат\Desktop\istockphoto-466297440-1024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3" name="Picture 5" descr="C:\Users\Аминат\Pictures\IMG-20210419-WA00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0"/>
            <a:ext cx="535305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Аминат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1" y="1428736"/>
            <a:ext cx="7272362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85918" y="1000108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Конкурс рисунка на асфальте «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дружат с Природой»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минат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3" name="Picture 2" descr="C:\Users\Аминат\Desktop\презентация эколята\IMG-20210419-WA00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500174"/>
            <a:ext cx="6572296" cy="47863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00232" y="785794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Тематическое занятие «Уроки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Эколят-Дошколят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по теме «Раздельный сбор отходов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минат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28868"/>
            <a:ext cx="4357718" cy="32147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500306"/>
            <a:ext cx="4214842" cy="314327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500166" y="857232"/>
            <a:ext cx="66437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 воспитанию любви, бережного и уважительного отношения к Природе осуществляется на занятиях, в процессе наблюдений, целевых экскурсий, чтение художественных произведений, различных игр и развлечений, трудовой и продуктивной деятельности.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минат\Desktop\презентация эколята\IMG-20210419-WA0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30869">
            <a:off x="214282" y="214290"/>
            <a:ext cx="3857620" cy="29289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 descr="C:\Users\Аминат\Desktop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4" name="Picture 2" descr="C:\Users\Аминат\Desktop\презентация эколята\IMG-20210419-WA0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30869">
            <a:off x="366682" y="366690"/>
            <a:ext cx="3857620" cy="29289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Аминат\Desktop\презентация эколята\IMG-20210419-WA00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407843">
            <a:off x="4768428" y="327002"/>
            <a:ext cx="4000528" cy="27146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Users\Аминат\Desktop\презентация эколята\IMG-20210419-WA004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339118">
            <a:off x="214282" y="3571876"/>
            <a:ext cx="4143372" cy="30718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Users\Аминат\Desktop\презентация эколята\IMG-20210419-WA005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128165">
            <a:off x="4643438" y="3500438"/>
            <a:ext cx="4400549" cy="31432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dom-160321190956-thumbnail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1857364"/>
            <a:ext cx="56436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Формирование у ребенка богатого внутреннего мира и системы ценностных отношений к природе, ее животному и растительному миру, развитие внутренней потребности любви к природе и, как следствие бережного отношения к ней, воспитание у ребенка культуры </a:t>
            </a:r>
            <a:r>
              <a:rPr lang="ru-RU" sz="1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indent="-342900"/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Расширять и </a:t>
            </a:r>
            <a:r>
              <a:rPr lang="ru-RU" sz="1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обогощать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знания детей о мире природы как целостной системы;</a:t>
            </a:r>
          </a:p>
          <a:p>
            <a:pPr marL="342900" indent="-342900"/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Формировать осознанное бережное отношение детей к природе; способствовать  развитию понимания ребенком неразделимого единства человека и природы, понимание общечеловеческой ценности природы. </a:t>
            </a:r>
          </a:p>
          <a:p>
            <a:pPr marL="342900" indent="-342900"/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3. Развивать умение делать выводы; </a:t>
            </a:r>
          </a:p>
          <a:p>
            <a:pPr marL="342900" indent="-342900"/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4. Воспитывать навыки поведения в природе;</a:t>
            </a:r>
          </a:p>
          <a:p>
            <a:pPr marL="342900" indent="-342900"/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 Воспитывать чувство сопереживания и желания помочь.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dom-160321190956-thumbnail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4414" y="1857364"/>
            <a:ext cx="57150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Воспитание любви к природе, его животному и растительному миру, должно осуществляться постоянно, потому что формирование отношения к стране и государству, где живет человек, начинается с детства. </a:t>
            </a:r>
            <a:endPara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Детский сад является начальным звеном системы образования. Здесь мы формируем у детей первичное представление об окружающем мире, экологической культуре, культуру </a:t>
            </a:r>
            <a:r>
              <a:rPr lang="ru-RU" sz="1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отношение к родной природе,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малой родине, своему отечеству. 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этой целью наш детский сад принял участие в 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конкурсе на лучший стенд(уголок)</a:t>
            </a: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Эколята-Дошколята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в рамках  федерального природоохранного социально-образовательного проекта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Эколята-Дошколята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минат\Desktop\ds-04126-ekolyata-06x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минат\Desktop\презентация эколята\IMG-20210419-WA0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минат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5123" name="Picture 3" descr="C:\Users\Аминат\Pictures\IMG-20210419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14356"/>
            <a:ext cx="8786874" cy="57864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Аминат\Pictures\IMG-20210419-WA0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9144000" cy="5643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725" y="642918"/>
            <a:ext cx="7956550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минат\Desktop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pic>
        <p:nvPicPr>
          <p:cNvPr id="6147" name="Picture 3" descr="C:\Users\Аминат\Pictures\IMG-20210419-WA00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928670"/>
            <a:ext cx="8858312" cy="52149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237</TotalTime>
  <Words>288</Words>
  <Application>Microsoft Office PowerPoint</Application>
  <PresentationFormat>Экран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Аминат</dc:creator>
  <cp:lastModifiedBy>Аминат</cp:lastModifiedBy>
  <cp:revision>25</cp:revision>
  <dcterms:created xsi:type="dcterms:W3CDTF">2021-04-19T09:04:39Z</dcterms:created>
  <dcterms:modified xsi:type="dcterms:W3CDTF">2021-04-19T13:02:51Z</dcterms:modified>
</cp:coreProperties>
</file>